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6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7C907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1" autoAdjust="0"/>
    <p:restoredTop sz="96386" autoAdjust="0"/>
  </p:normalViewPr>
  <p:slideViewPr>
    <p:cSldViewPr snapToGrid="0">
      <p:cViewPr varScale="1">
        <p:scale>
          <a:sx n="110" d="100"/>
          <a:sy n="110" d="100"/>
        </p:scale>
        <p:origin x="-156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2573A07-957C-4902-A0A6-4CC38988D3A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72A5A23-D21B-4840-83EA-358573DC8CF2}" type="slidenum">
              <a:rPr lang="en-US"/>
              <a:pPr/>
              <a:t>1</a:t>
            </a:fld>
            <a:endParaRPr lang="en-US"/>
          </a:p>
        </p:txBody>
      </p:sp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19" name="Rectangle 3"/>
          <p:cNvSpPr txBox="1"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6400" cy="274638"/>
          </a:xfrm>
          <a:ln/>
        </p:spPr>
        <p:txBody>
          <a:bodyPr lIns="90000" tIns="46800" rIns="90000" bIns="46800">
            <a:spAutoFit/>
          </a:bodyPr>
          <a:lstStyle/>
          <a:p>
            <a:pPr defTabSz="457200">
              <a:spcBef>
                <a:spcPts val="450"/>
              </a:spcBef>
              <a:buClr>
                <a:srgbClr val="333399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r-Latn-CS" b="1">
              <a:solidFill>
                <a:srgbClr val="333399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389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93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7CD530-3C52-43F4-9CBB-9AC9A3F34C44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971A6B-A587-4A7F-8132-6F781CB046A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25ECB7-0A07-4AE1-A2CA-809207DEB25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1463" y="122238"/>
            <a:ext cx="2065337" cy="6108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5450" y="122238"/>
            <a:ext cx="6043613" cy="6108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729836-D12C-4369-8AB3-E0CB9A2A9C5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450" y="122238"/>
            <a:ext cx="826135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0" y="6424613"/>
            <a:ext cx="3678238" cy="3238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05575"/>
            <a:ext cx="2895600" cy="352425"/>
          </a:xfrm>
        </p:spPr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80188" y="6505575"/>
            <a:ext cx="2133600" cy="352425"/>
          </a:xfrm>
        </p:spPr>
        <p:txBody>
          <a:bodyPr/>
          <a:lstStyle>
            <a:lvl1pPr>
              <a:defRPr/>
            </a:lvl1pPr>
          </a:lstStyle>
          <a:p>
            <a:fld id="{27A05150-ED38-4B8F-9F53-ACC0CFE5058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A9C876-D095-4C0C-9B1C-28F017CEF1E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FBAFD7-0502-4185-B5AA-D66A59F559B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2187CB-C3DB-4B77-89A5-80995A82359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C8DE0A-6BA2-424E-BF5D-285FBAACD77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C46461-F9C9-4E31-899B-AD64EA10646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6486AB-67BD-4645-A6DA-F5C58F90760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D08732-083A-4200-A19A-96B182F62B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76A36D-C837-45F2-8999-0A88CF1D09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6454775"/>
            <a:ext cx="9144000" cy="403225"/>
          </a:xfrm>
          <a:prstGeom prst="rect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25450" y="122238"/>
            <a:ext cx="82613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4950"/>
            <a:ext cx="8229600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24613"/>
            <a:ext cx="3678238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cs typeface="Arial" charset="0"/>
              </a:defRPr>
            </a:lvl1pPr>
          </a:lstStyle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05575"/>
            <a:ext cx="2895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0188" y="6505575"/>
            <a:ext cx="2133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82DBBA1-867C-4100-AC91-0C12621F87A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423863" y="1268413"/>
            <a:ext cx="8218487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423863" y="1312863"/>
            <a:ext cx="4186237" cy="0"/>
          </a:xfrm>
          <a:prstGeom prst="line">
            <a:avLst/>
          </a:prstGeom>
          <a:noFill/>
          <a:ln w="38100">
            <a:solidFill>
              <a:srgbClr val="FFFF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054225"/>
            <a:ext cx="9144000" cy="1752600"/>
          </a:xfrm>
          <a:ln/>
        </p:spPr>
        <p:txBody>
          <a:bodyPr lIns="90000" tIns="46800" rIns="90000" bIns="46800"/>
          <a:lstStyle/>
          <a:p>
            <a:pPr defTabSz="457200">
              <a:buClr>
                <a:srgbClr val="000066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      </a:t>
            </a:r>
            <a:r>
              <a:rPr lang="sr-Latn-CS"/>
              <a:t>WINDOWS </a:t>
            </a:r>
            <a:r>
              <a:rPr lang="sr-Latn-CS" smtClean="0"/>
              <a:t>7</a:t>
            </a: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838200" y="3886200"/>
            <a:ext cx="7720013" cy="1376916"/>
          </a:xfrm>
          <a:prstGeom prst="rect">
            <a:avLst/>
          </a:prstGeom>
          <a:noFill/>
          <a:ln/>
        </p:spPr>
        <p:txBody>
          <a:bodyPr lIns="90000" tIns="46800" rIns="90000" bIns="46800">
            <a:spAutoFit/>
          </a:bodyPr>
          <a:lstStyle/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dirty="0"/>
              <a:t>Назив предмета:</a:t>
            </a:r>
            <a:r>
              <a:rPr lang="sr-Latn-CS" sz="1400" b="1" dirty="0"/>
              <a:t>  	</a:t>
            </a:r>
            <a:r>
              <a:rPr lang="sr-Cyrl-CS" sz="1400" b="1" dirty="0" smtClean="0"/>
              <a:t>БАЗИЧНЕ ВЕШТИНЕ У ИНФОРМАТИЦИ</a:t>
            </a:r>
            <a:endParaRPr lang="sr-Latn-CS" sz="1400" b="1" dirty="0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dirty="0"/>
              <a:t>Предавање бр. 03</a:t>
            </a:r>
            <a:r>
              <a:rPr lang="sr-Latn-CS" sz="1400" b="1" dirty="0"/>
              <a:t> 	</a:t>
            </a:r>
            <a:r>
              <a:rPr lang="sr-Cyrl-CS" sz="1400" b="1" dirty="0"/>
              <a:t>Час</a:t>
            </a:r>
            <a:r>
              <a:rPr lang="sr-Latn-CS" sz="1400" b="1" dirty="0"/>
              <a:t>: 0</a:t>
            </a:r>
            <a:r>
              <a:rPr lang="sr-Cyrl-CS" sz="1400" b="1" dirty="0"/>
              <a:t>1 и 02</a:t>
            </a:r>
            <a:endParaRPr lang="sr-Latn-CS" sz="1400" b="1" dirty="0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dirty="0"/>
              <a:t>Наставна јединица: 	</a:t>
            </a:r>
            <a:r>
              <a:rPr lang="ru-RU" sz="1400" b="1" dirty="0"/>
              <a:t>Windows </a:t>
            </a:r>
            <a:r>
              <a:rPr lang="sr-Latn-RS" sz="1400" b="1" dirty="0" smtClean="0"/>
              <a:t>7</a:t>
            </a:r>
            <a:endParaRPr lang="sr-Latn-CS" sz="1400" b="1" dirty="0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dirty="0"/>
              <a:t>Тематске јединице: 	</a:t>
            </a:r>
            <a:r>
              <a:rPr lang="ru-RU" sz="1400" b="1" dirty="0"/>
              <a:t>Основе оперативног система Windows </a:t>
            </a:r>
            <a:r>
              <a:rPr lang="sr-Latn-RS" sz="1400" b="1" dirty="0" smtClean="0"/>
              <a:t>7</a:t>
            </a:r>
            <a:endParaRPr lang="sr-Latn-CS" sz="1400" b="1" dirty="0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Cyrl-CS" sz="1400" dirty="0"/>
              <a:t>Припремио</a:t>
            </a:r>
            <a:r>
              <a:rPr lang="sr-Latn-CS" sz="1400" dirty="0"/>
              <a:t>: 	</a:t>
            </a:r>
            <a:r>
              <a:rPr lang="sr-Cyrl-CS" sz="1400" b="1" i="1" dirty="0"/>
              <a:t>Проф.</a:t>
            </a:r>
            <a:r>
              <a:rPr lang="sr-Latn-CS" sz="1400" b="1" i="1" dirty="0"/>
              <a:t> др Небојша Здравковић</a:t>
            </a:r>
            <a:endParaRPr lang="en-US" sz="1400" b="1" i="1" dirty="0"/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949325" y="3287713"/>
            <a:ext cx="2818342" cy="5820"/>
          </a:xfrm>
          <a:prstGeom prst="line">
            <a:avLst/>
          </a:prstGeom>
          <a:noFill/>
          <a:ln w="38227">
            <a:solidFill>
              <a:srgbClr val="FEEFB8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0"/>
            <a:ext cx="9144000" cy="19415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0" y="1995488"/>
            <a:ext cx="9144000" cy="0"/>
          </a:xfrm>
          <a:prstGeom prst="line">
            <a:avLst/>
          </a:prstGeom>
          <a:noFill/>
          <a:ln w="2857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855663" y="6180138"/>
            <a:ext cx="72151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333399"/>
              </a:buClr>
              <a:buSzPct val="100000"/>
              <a:buFont typeface="Arial" charset="0"/>
              <a:buNone/>
            </a:pPr>
            <a:r>
              <a:rPr lang="ru-RU" sz="1000" dirty="0"/>
              <a:t>Copyright © </a:t>
            </a:r>
            <a:r>
              <a:rPr lang="ru-RU" sz="1000" dirty="0" smtClean="0"/>
              <a:t>201</a:t>
            </a:r>
            <a:r>
              <a:rPr lang="sr-Latn-RS" sz="1000" dirty="0" smtClean="0"/>
              <a:t>8</a:t>
            </a:r>
            <a:r>
              <a:rPr lang="ru-RU" sz="1000" dirty="0" smtClean="0"/>
              <a:t> </a:t>
            </a:r>
            <a:r>
              <a:rPr lang="ru-RU" sz="1000" dirty="0"/>
              <a:t>– Факултет медицинских наука Универзитета у Крагујевцу. Копирање и умножавање није дозвољено.</a:t>
            </a:r>
            <a:endParaRPr lang="en-US" sz="1000" dirty="0"/>
          </a:p>
        </p:txBody>
      </p:sp>
      <p:pic>
        <p:nvPicPr>
          <p:cNvPr id="8204" name="Picture 12" descr="memo grb co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550" y="166688"/>
            <a:ext cx="8737600" cy="1601787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Искључивање рачунара</a:t>
            </a:r>
          </a:p>
        </p:txBody>
      </p:sp>
      <p:sp>
        <p:nvSpPr>
          <p:cNvPr id="122883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2288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F5CDBC8-3CB8-4177-BFF4-ABA08B489CEC}" type="slidenum">
              <a:rPr lang="en-US" smtClean="0"/>
              <a:pPr/>
              <a:t>10</a:t>
            </a:fld>
            <a:endParaRPr lang="en-US" smtClean="0"/>
          </a:p>
        </p:txBody>
      </p:sp>
      <p:pic>
        <p:nvPicPr>
          <p:cNvPr id="122885" name="Content Placeholder 5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20738" y="1887538"/>
            <a:ext cx="1625600" cy="1344612"/>
          </a:xfrm>
        </p:spPr>
      </p:pic>
      <p:pic>
        <p:nvPicPr>
          <p:cNvPr id="122886" name="Picture 6" descr="a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3741738"/>
            <a:ext cx="2159000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887" name="Picture 7" descr="1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87738" y="1616075"/>
            <a:ext cx="5003800" cy="457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888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Искључивање рачунара: Alt+F4 </a:t>
            </a:r>
          </a:p>
        </p:txBody>
      </p:sp>
      <p:sp>
        <p:nvSpPr>
          <p:cNvPr id="123907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2390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42E6D34-E3C9-40C6-8ABC-DCA3DC0D0102}" type="slidenum">
              <a:rPr lang="en-US" smtClean="0"/>
              <a:pPr/>
              <a:t>11</a:t>
            </a:fld>
            <a:endParaRPr lang="en-US" smtClean="0"/>
          </a:p>
        </p:txBody>
      </p:sp>
      <p:pic>
        <p:nvPicPr>
          <p:cNvPr id="123909" name="Content Placeholder 5" descr="d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00113" y="1557338"/>
            <a:ext cx="7416800" cy="4319587"/>
          </a:xfrm>
        </p:spPr>
      </p:pic>
      <p:sp>
        <p:nvSpPr>
          <p:cNvPr id="123910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sr-Cyrl-RS" smtClean="0"/>
              <a:t>Затварање апликације која не реагује</a:t>
            </a:r>
            <a:endParaRPr lang="en-US"/>
          </a:p>
        </p:txBody>
      </p:sp>
      <p:sp>
        <p:nvSpPr>
          <p:cNvPr id="124931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2493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9B1CD48-88B4-4301-85B9-BB64B5E42841}" type="slidenum">
              <a:rPr lang="en-US" smtClean="0"/>
              <a:pPr/>
              <a:t>12</a:t>
            </a:fld>
            <a:endParaRPr lang="en-US" smtClean="0"/>
          </a:p>
        </p:txBody>
      </p:sp>
      <p:pic>
        <p:nvPicPr>
          <p:cNvPr id="124933" name="Content Placeholder 5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4213" y="1484313"/>
            <a:ext cx="8064500" cy="4752975"/>
          </a:xfrm>
        </p:spPr>
      </p:pic>
      <p:sp>
        <p:nvSpPr>
          <p:cNvPr id="124934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sr-Cyrl-RS" smtClean="0"/>
              <a:t>Затварање апликације која не реагује</a:t>
            </a:r>
            <a:endParaRPr lang="en-US"/>
          </a:p>
        </p:txBody>
      </p:sp>
      <p:sp>
        <p:nvSpPr>
          <p:cNvPr id="125955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2595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1D3D906-5235-4EC4-9444-97152F42F4D3}" type="slidenum">
              <a:rPr lang="en-US" smtClean="0"/>
              <a:pPr/>
              <a:t>13</a:t>
            </a:fld>
            <a:endParaRPr lang="en-US" smtClean="0"/>
          </a:p>
        </p:txBody>
      </p:sp>
      <p:pic>
        <p:nvPicPr>
          <p:cNvPr id="125957" name="Content Placeholder 5" descr="http://support.hp.com/doc-images/586/c0186384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42988" y="1484313"/>
            <a:ext cx="7129462" cy="4392612"/>
          </a:xfrm>
        </p:spPr>
      </p:pic>
      <p:sp>
        <p:nvSpPr>
          <p:cNvPr id="125958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sr-Cyrl-RS" smtClean="0"/>
              <a:t>Затварање апликације која не реагује</a:t>
            </a:r>
            <a:endParaRPr lang="en-US"/>
          </a:p>
        </p:txBody>
      </p:sp>
      <p:sp>
        <p:nvSpPr>
          <p:cNvPr id="126979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2698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356B600-EDE2-4EF5-9C42-32866D0ACBFF}" type="slidenum">
              <a:rPr lang="en-US" smtClean="0"/>
              <a:pPr/>
              <a:t>14</a:t>
            </a:fld>
            <a:endParaRPr lang="en-US" smtClean="0"/>
          </a:p>
        </p:txBody>
      </p:sp>
      <p:pic>
        <p:nvPicPr>
          <p:cNvPr id="126981" name="Content Placeholder 5" descr="http://cdn.pureinfotech.com/wp-content/uploads/2010/11/win7-not-responding.png?681c7a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71550" y="1484313"/>
            <a:ext cx="7129463" cy="4465637"/>
          </a:xfrm>
        </p:spPr>
      </p:pic>
      <p:sp>
        <p:nvSpPr>
          <p:cNvPr id="126982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Control Panel</a:t>
            </a:r>
          </a:p>
        </p:txBody>
      </p:sp>
      <p:sp>
        <p:nvSpPr>
          <p:cNvPr id="128003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2800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E764B34-77E2-4DF2-AAAF-FFBC131F66C1}" type="slidenum">
              <a:rPr lang="en-US" smtClean="0"/>
              <a:pPr/>
              <a:t>15</a:t>
            </a:fld>
            <a:endParaRPr lang="en-US" smtClean="0"/>
          </a:p>
        </p:txBody>
      </p:sp>
      <p:pic>
        <p:nvPicPr>
          <p:cNvPr id="128005" name="Content Placeholder 5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1435100"/>
            <a:ext cx="8229600" cy="4824413"/>
          </a:xfrm>
        </p:spPr>
      </p:pic>
      <p:sp>
        <p:nvSpPr>
          <p:cNvPr id="128006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Конфигурација рачунара</a:t>
            </a:r>
          </a:p>
        </p:txBody>
      </p:sp>
      <p:sp>
        <p:nvSpPr>
          <p:cNvPr id="129027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2902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D1F38F5-DDC1-4367-8A4B-78F828177956}" type="slidenum">
              <a:rPr lang="en-US" smtClean="0"/>
              <a:pPr/>
              <a:t>16</a:t>
            </a:fld>
            <a:endParaRPr lang="en-US" smtClean="0"/>
          </a:p>
        </p:txBody>
      </p:sp>
      <p:pic>
        <p:nvPicPr>
          <p:cNvPr id="129029" name="Content Placeholder 5" descr="j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289800" y="211138"/>
            <a:ext cx="1655763" cy="952500"/>
          </a:xfrm>
        </p:spPr>
      </p:pic>
      <p:pic>
        <p:nvPicPr>
          <p:cNvPr id="12903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1557338"/>
            <a:ext cx="806450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9031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Taskbar</a:t>
            </a:r>
          </a:p>
        </p:txBody>
      </p:sp>
      <p:sp>
        <p:nvSpPr>
          <p:cNvPr id="130051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3005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925A125-813F-4AE7-8243-A51BD67D3F70}" type="slidenum">
              <a:rPr lang="en-US" smtClean="0"/>
              <a:pPr/>
              <a:t>17</a:t>
            </a:fld>
            <a:endParaRPr lang="en-US" smtClean="0"/>
          </a:p>
        </p:txBody>
      </p:sp>
      <p:pic>
        <p:nvPicPr>
          <p:cNvPr id="130054" name="Picture 6" descr="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538" y="4292600"/>
            <a:ext cx="3952875" cy="83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0055" name="TextBox 7"/>
          <p:cNvSpPr txBox="1">
            <a:spLocks noChangeArrowheads="1"/>
          </p:cNvSpPr>
          <p:nvPr/>
        </p:nvSpPr>
        <p:spPr bwMode="auto">
          <a:xfrm>
            <a:off x="1187450" y="3068638"/>
            <a:ext cx="17907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Quick launch bar</a:t>
            </a:r>
            <a:endParaRPr lang="en-US"/>
          </a:p>
        </p:txBody>
      </p:sp>
      <p:sp>
        <p:nvSpPr>
          <p:cNvPr id="130056" name="TextBox 8"/>
          <p:cNvSpPr txBox="1">
            <a:spLocks noChangeArrowheads="1"/>
          </p:cNvSpPr>
          <p:nvPr/>
        </p:nvSpPr>
        <p:spPr bwMode="auto">
          <a:xfrm>
            <a:off x="5508625" y="5300663"/>
            <a:ext cx="2016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Notification area </a:t>
            </a:r>
          </a:p>
        </p:txBody>
      </p:sp>
      <p:sp>
        <p:nvSpPr>
          <p:cNvPr id="130057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" name="Picture 12"/>
          <p:cNvPicPr/>
          <p:nvPr/>
        </p:nvPicPr>
        <p:blipFill>
          <a:blip r:embed="rId3" cstate="print"/>
          <a:srcRect l="2570" t="95698" r="66326"/>
          <a:stretch>
            <a:fillRect/>
          </a:stretch>
        </p:blipFill>
        <p:spPr bwMode="auto">
          <a:xfrm>
            <a:off x="728897" y="2302934"/>
            <a:ext cx="3809236" cy="630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Подешавање датума и времена</a:t>
            </a:r>
          </a:p>
        </p:txBody>
      </p:sp>
      <p:sp>
        <p:nvSpPr>
          <p:cNvPr id="131075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3107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76CF08B-BFBE-4533-B944-13C359631C9D}" type="slidenum">
              <a:rPr lang="en-US" smtClean="0"/>
              <a:pPr/>
              <a:t>18</a:t>
            </a:fld>
            <a:endParaRPr lang="en-US" smtClean="0"/>
          </a:p>
        </p:txBody>
      </p:sp>
      <p:pic>
        <p:nvPicPr>
          <p:cNvPr id="131077" name="Content Placeholder 5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09713" y="1446213"/>
            <a:ext cx="6264275" cy="4752975"/>
          </a:xfrm>
        </p:spPr>
      </p:pic>
      <p:sp>
        <p:nvSpPr>
          <p:cNvPr id="131078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Подешавање датума и времена</a:t>
            </a:r>
          </a:p>
        </p:txBody>
      </p:sp>
      <p:sp>
        <p:nvSpPr>
          <p:cNvPr id="132099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3210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A5581B9-E432-4DAA-A623-20BD0D35EB11}" type="slidenum">
              <a:rPr lang="en-US" smtClean="0"/>
              <a:pPr/>
              <a:t>19</a:t>
            </a:fld>
            <a:endParaRPr lang="en-US" smtClean="0"/>
          </a:p>
        </p:txBody>
      </p:sp>
      <p:pic>
        <p:nvPicPr>
          <p:cNvPr id="132101" name="Content Placeholder 5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92275" y="1446213"/>
            <a:ext cx="5616575" cy="4857750"/>
          </a:xfrm>
        </p:spPr>
      </p:pic>
      <p:sp>
        <p:nvSpPr>
          <p:cNvPr id="132102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Windows 7</a:t>
            </a:r>
          </a:p>
        </p:txBody>
      </p:sp>
      <p:sp>
        <p:nvSpPr>
          <p:cNvPr id="1146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Верзија Windows оперативног система компаније Microsoft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Наследник је Windows-а Vista</a:t>
            </a:r>
          </a:p>
        </p:txBody>
      </p:sp>
      <p:sp>
        <p:nvSpPr>
          <p:cNvPr id="11469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B6029E3-FE37-49AD-819B-CD6F8E44919E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114693" name="Footer Placeholder 6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14694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Подешавање звука</a:t>
            </a:r>
          </a:p>
        </p:txBody>
      </p:sp>
      <p:sp>
        <p:nvSpPr>
          <p:cNvPr id="133123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3312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2A82A16-97EC-43E3-A8F2-8ACB860598FF}" type="slidenum">
              <a:rPr lang="en-US" smtClean="0"/>
              <a:pPr/>
              <a:t>20</a:t>
            </a:fld>
            <a:endParaRPr lang="en-US" smtClean="0"/>
          </a:p>
        </p:txBody>
      </p:sp>
      <p:pic>
        <p:nvPicPr>
          <p:cNvPr id="133125" name="Content Placeholder 5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2775" y="2209800"/>
            <a:ext cx="800100" cy="2905125"/>
          </a:xfrm>
        </p:spPr>
      </p:pic>
      <p:pic>
        <p:nvPicPr>
          <p:cNvPr id="13312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2838" y="1712913"/>
            <a:ext cx="6069012" cy="411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27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Подешавање приказа екрана</a:t>
            </a:r>
          </a:p>
        </p:txBody>
      </p:sp>
      <p:sp>
        <p:nvSpPr>
          <p:cNvPr id="134147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3414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2D2026D-3A1D-42B5-A334-9F2938A0120D}" type="slidenum">
              <a:rPr lang="en-US" smtClean="0"/>
              <a:pPr/>
              <a:t>21</a:t>
            </a:fld>
            <a:endParaRPr lang="en-US" smtClean="0"/>
          </a:p>
        </p:txBody>
      </p:sp>
      <p:pic>
        <p:nvPicPr>
          <p:cNvPr id="134149" name="Content Placeholder 5" descr="gfh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46188" y="1624013"/>
            <a:ext cx="6913562" cy="4392612"/>
          </a:xfrm>
        </p:spPr>
      </p:pic>
      <p:sp>
        <p:nvSpPr>
          <p:cNvPr id="134150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Подешавање резолуције екрана</a:t>
            </a:r>
          </a:p>
        </p:txBody>
      </p:sp>
      <p:sp>
        <p:nvSpPr>
          <p:cNvPr id="135171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3517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FE2A500-C805-401E-AD02-1CFE45E84DF8}" type="slidenum">
              <a:rPr lang="en-US" smtClean="0"/>
              <a:pPr/>
              <a:t>22</a:t>
            </a:fld>
            <a:endParaRPr lang="en-US" smtClean="0"/>
          </a:p>
        </p:txBody>
      </p:sp>
      <p:pic>
        <p:nvPicPr>
          <p:cNvPr id="135173" name="Content Placeholder 5"/>
          <p:cNvPicPr>
            <a:picLocks noGrp="1"/>
          </p:cNvPicPr>
          <p:nvPr>
            <p:ph idx="1"/>
          </p:nvPr>
        </p:nvPicPr>
        <p:blipFill>
          <a:blip r:embed="rId2" cstate="print"/>
          <a:srcRect r="23766" b="27347"/>
          <a:stretch>
            <a:fillRect/>
          </a:stretch>
        </p:blipFill>
        <p:spPr>
          <a:xfrm>
            <a:off x="482600" y="1565275"/>
            <a:ext cx="8128000" cy="4556125"/>
          </a:xfrm>
        </p:spPr>
      </p:pic>
      <p:sp>
        <p:nvSpPr>
          <p:cNvPr id="135174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Gadgets</a:t>
            </a:r>
          </a:p>
        </p:txBody>
      </p:sp>
      <p:sp>
        <p:nvSpPr>
          <p:cNvPr id="136195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3619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13041CD-4C4E-4B7E-9DBD-D88BB84EA19A}" type="slidenum">
              <a:rPr lang="en-US" smtClean="0"/>
              <a:pPr/>
              <a:t>23</a:t>
            </a:fld>
            <a:endParaRPr lang="en-US" smtClean="0"/>
          </a:p>
        </p:txBody>
      </p:sp>
      <p:pic>
        <p:nvPicPr>
          <p:cNvPr id="136197" name="Content Placeholder 5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98550" y="1577975"/>
            <a:ext cx="7056438" cy="4608513"/>
          </a:xfrm>
        </p:spPr>
      </p:pic>
      <p:sp>
        <p:nvSpPr>
          <p:cNvPr id="136198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Gadgets</a:t>
            </a:r>
          </a:p>
        </p:txBody>
      </p:sp>
      <p:sp>
        <p:nvSpPr>
          <p:cNvPr id="136195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3619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13041CD-4C4E-4B7E-9DBD-D88BB84EA19A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136198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Description: http://screenshots.s32cdn.com/79/785932/f6a4129ab1caf961f6a155c944b58ff9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4655" y="1559458"/>
            <a:ext cx="7687412" cy="4612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Персонализација - теме</a:t>
            </a:r>
          </a:p>
        </p:txBody>
      </p:sp>
      <p:sp>
        <p:nvSpPr>
          <p:cNvPr id="137219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3722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D05FEA1-CD49-4150-BB36-8D785C6787E3}" type="slidenum">
              <a:rPr lang="en-US" smtClean="0"/>
              <a:pPr/>
              <a:t>25</a:t>
            </a:fld>
            <a:endParaRPr lang="en-US" smtClean="0"/>
          </a:p>
        </p:txBody>
      </p:sp>
      <p:pic>
        <p:nvPicPr>
          <p:cNvPr id="137221" name="Content Placeholder 5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1471613"/>
            <a:ext cx="8229600" cy="4643437"/>
          </a:xfrm>
        </p:spPr>
      </p:pic>
      <p:sp>
        <p:nvSpPr>
          <p:cNvPr id="137222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Персонализација – боје прозора</a:t>
            </a:r>
          </a:p>
        </p:txBody>
      </p:sp>
      <p:sp>
        <p:nvSpPr>
          <p:cNvPr id="138243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3824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8D2BBF-3B8D-4986-8D67-5BF393F05FB3}" type="slidenum">
              <a:rPr lang="en-US" smtClean="0"/>
              <a:pPr/>
              <a:t>26</a:t>
            </a:fld>
            <a:endParaRPr lang="en-US" smtClean="0"/>
          </a:p>
        </p:txBody>
      </p:sp>
      <p:pic>
        <p:nvPicPr>
          <p:cNvPr id="138245" name="Content Placeholder 5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1506538"/>
            <a:ext cx="8229600" cy="4643437"/>
          </a:xfrm>
        </p:spPr>
      </p:pic>
      <p:sp>
        <p:nvSpPr>
          <p:cNvPr id="138246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Чувар екрана - Screen Saver </a:t>
            </a:r>
          </a:p>
        </p:txBody>
      </p:sp>
      <p:sp>
        <p:nvSpPr>
          <p:cNvPr id="139267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3926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474FB22-F1C4-447D-83A8-79C113B1A7AE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139270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66171" y="1393294"/>
            <a:ext cx="4747895" cy="5007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err="1" smtClean="0"/>
              <a:t>Подешавање</a:t>
            </a:r>
            <a:r>
              <a:rPr lang="en-GB" smtClean="0"/>
              <a:t> </a:t>
            </a:r>
            <a:r>
              <a:rPr lang="en-GB" err="1" smtClean="0"/>
              <a:t>презентације</a:t>
            </a:r>
            <a:r>
              <a:rPr lang="en-GB" smtClean="0"/>
              <a:t> </a:t>
            </a:r>
            <a:r>
              <a:rPr lang="en-GB" err="1" smtClean="0"/>
              <a:t>слика</a:t>
            </a:r>
            <a:r>
              <a:rPr lang="en-GB" smtClean="0"/>
              <a:t> </a:t>
            </a:r>
            <a:r>
              <a:rPr lang="en-GB" err="1" smtClean="0"/>
              <a:t>као</a:t>
            </a:r>
            <a:r>
              <a:rPr lang="en-GB" smtClean="0"/>
              <a:t> </a:t>
            </a:r>
            <a:r>
              <a:rPr lang="en-GB" err="1" smtClean="0"/>
              <a:t>позадине</a:t>
            </a:r>
            <a:r>
              <a:rPr lang="en-GB" smtClean="0"/>
              <a:t> </a:t>
            </a:r>
            <a:r>
              <a:rPr lang="en-GB" err="1" smtClean="0"/>
              <a:t>екрана</a:t>
            </a:r>
            <a:endParaRPr lang="en-US" smtClean="0"/>
          </a:p>
        </p:txBody>
      </p:sp>
      <p:sp>
        <p:nvSpPr>
          <p:cNvPr id="139267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3926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474FB22-F1C4-447D-83A8-79C113B1A7AE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139270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629" y="1470235"/>
            <a:ext cx="8680238" cy="490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Одабир формата приказа датума и времена</a:t>
            </a:r>
            <a:endParaRPr lang="en-US" smtClean="0"/>
          </a:p>
        </p:txBody>
      </p:sp>
      <p:sp>
        <p:nvSpPr>
          <p:cNvPr id="140291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4029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4A8DE8E-6B0F-4AA6-B5DC-C31EE7D411C2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140296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  <p:pic>
        <p:nvPicPr>
          <p:cNvPr id="10" name="Content Placeholder 9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94706" y="1386415"/>
            <a:ext cx="4470827" cy="5005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 descr="fgfd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600" y="2463800"/>
            <a:ext cx="2541588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Издања Windows-а 7</a:t>
            </a:r>
          </a:p>
        </p:txBody>
      </p:sp>
      <p:sp>
        <p:nvSpPr>
          <p:cNvPr id="1157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1200"/>
              </a:spcBef>
            </a:pPr>
            <a:r>
              <a:rPr lang="en-US" smtClean="0"/>
              <a:t>Windows 7 Starter</a:t>
            </a:r>
          </a:p>
          <a:p>
            <a:pPr eaLnBrk="1" hangingPunct="1">
              <a:spcBef>
                <a:spcPts val="1200"/>
              </a:spcBef>
            </a:pPr>
            <a:r>
              <a:rPr lang="en-US" smtClean="0"/>
              <a:t>Windows 7 Home Basic</a:t>
            </a:r>
          </a:p>
          <a:p>
            <a:pPr eaLnBrk="1" hangingPunct="1">
              <a:spcBef>
                <a:spcPts val="1200"/>
              </a:spcBef>
            </a:pPr>
            <a:r>
              <a:rPr lang="en-US" smtClean="0"/>
              <a:t>Windows 7 Home Premium</a:t>
            </a:r>
          </a:p>
          <a:p>
            <a:pPr eaLnBrk="1" hangingPunct="1">
              <a:spcBef>
                <a:spcPts val="1200"/>
              </a:spcBef>
            </a:pPr>
            <a:r>
              <a:rPr lang="en-US" smtClean="0"/>
              <a:t>Windows 7 Professional</a:t>
            </a:r>
          </a:p>
          <a:p>
            <a:pPr eaLnBrk="1" hangingPunct="1">
              <a:spcBef>
                <a:spcPts val="1200"/>
              </a:spcBef>
            </a:pPr>
            <a:r>
              <a:rPr lang="en-US" smtClean="0"/>
              <a:t>Windows 7 Enterprise</a:t>
            </a:r>
          </a:p>
          <a:p>
            <a:pPr eaLnBrk="1" hangingPunct="1">
              <a:spcBef>
                <a:spcPts val="1200"/>
              </a:spcBef>
            </a:pPr>
            <a:r>
              <a:rPr lang="en-US" smtClean="0"/>
              <a:t>Windows 7 Ultimate</a:t>
            </a:r>
          </a:p>
          <a:p>
            <a:pPr eaLnBrk="1" hangingPunct="1"/>
            <a:endParaRPr lang="en-US" smtClean="0"/>
          </a:p>
        </p:txBody>
      </p:sp>
      <p:sp>
        <p:nvSpPr>
          <p:cNvPr id="11571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8A771D6-1BF7-4DF3-AF2A-7860DB659F6C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15717" name="Footer Placeholder 6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1571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Подешавање мерних јединица</a:t>
            </a:r>
          </a:p>
        </p:txBody>
      </p:sp>
      <p:sp>
        <p:nvSpPr>
          <p:cNvPr id="141315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4131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5E2838B-8482-4E75-929D-596C5ECADDD4}" type="slidenum">
              <a:rPr lang="en-US" smtClean="0"/>
              <a:pPr/>
              <a:t>30</a:t>
            </a:fld>
            <a:endParaRPr lang="en-US" smtClean="0"/>
          </a:p>
        </p:txBody>
      </p:sp>
      <p:pic>
        <p:nvPicPr>
          <p:cNvPr id="141317" name="Content Placeholder 5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771775" y="1374775"/>
            <a:ext cx="5472113" cy="5040313"/>
          </a:xfrm>
        </p:spPr>
      </p:pic>
      <p:sp>
        <p:nvSpPr>
          <p:cNvPr id="141319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     Подешавање језика</a:t>
            </a:r>
          </a:p>
        </p:txBody>
      </p:sp>
      <p:sp>
        <p:nvSpPr>
          <p:cNvPr id="140291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4029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4A8DE8E-6B0F-4AA6-B5DC-C31EE7D411C2}" type="slidenum">
              <a:rPr lang="en-US" smtClean="0"/>
              <a:pPr/>
              <a:t>31</a:t>
            </a:fld>
            <a:endParaRPr lang="en-US" smtClean="0"/>
          </a:p>
        </p:txBody>
      </p:sp>
      <p:pic>
        <p:nvPicPr>
          <p:cNvPr id="140293" name="Content Placeholder 5" descr="fv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5062538"/>
            <a:ext cx="2482850" cy="1346200"/>
          </a:xfrm>
        </p:spPr>
      </p:pic>
      <p:pic>
        <p:nvPicPr>
          <p:cNvPr id="140294" name="Picture 6" descr="fgfd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2942" y="1336147"/>
            <a:ext cx="2541588" cy="80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0295" name="Picture 7" descr="dfs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8175" y="1916113"/>
            <a:ext cx="7235825" cy="427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0296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Инсталација програма</a:t>
            </a:r>
          </a:p>
        </p:txBody>
      </p:sp>
      <p:sp>
        <p:nvSpPr>
          <p:cNvPr id="142339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4234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A1901DC-3F22-4F7C-B53E-1F6034BDB1E1}" type="slidenum">
              <a:rPr lang="en-US" smtClean="0"/>
              <a:pPr/>
              <a:t>32</a:t>
            </a:fld>
            <a:endParaRPr lang="en-US" smtClean="0"/>
          </a:p>
        </p:txBody>
      </p:sp>
      <p:pic>
        <p:nvPicPr>
          <p:cNvPr id="142341" name="Content Placeholder 5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52550" y="1600200"/>
            <a:ext cx="6438900" cy="4525963"/>
          </a:xfrm>
        </p:spPr>
      </p:pic>
      <p:sp>
        <p:nvSpPr>
          <p:cNvPr id="142342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Инсталација програма</a:t>
            </a:r>
          </a:p>
        </p:txBody>
      </p:sp>
      <p:sp>
        <p:nvSpPr>
          <p:cNvPr id="143363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4336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4018D56-3531-44E6-9FC6-932594BC4661}" type="slidenum">
              <a:rPr lang="en-US" smtClean="0"/>
              <a:pPr/>
              <a:t>33</a:t>
            </a:fld>
            <a:endParaRPr lang="en-US" smtClean="0"/>
          </a:p>
        </p:txBody>
      </p:sp>
      <p:pic>
        <p:nvPicPr>
          <p:cNvPr id="143365" name="Content Placeholder 5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1624013"/>
            <a:ext cx="8229600" cy="4494212"/>
          </a:xfrm>
        </p:spPr>
      </p:pic>
      <p:sp>
        <p:nvSpPr>
          <p:cNvPr id="143366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Инсталација програма</a:t>
            </a:r>
          </a:p>
        </p:txBody>
      </p:sp>
      <p:sp>
        <p:nvSpPr>
          <p:cNvPr id="144387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4438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4E8211A-4260-4C67-BEA5-42B6CE094D3C}" type="slidenum">
              <a:rPr lang="en-US" smtClean="0"/>
              <a:pPr/>
              <a:t>34</a:t>
            </a:fld>
            <a:endParaRPr lang="en-US" smtClean="0"/>
          </a:p>
        </p:txBody>
      </p:sp>
      <p:pic>
        <p:nvPicPr>
          <p:cNvPr id="144389" name="Content Placeholder 5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71650" y="1458913"/>
            <a:ext cx="5832475" cy="4968875"/>
          </a:xfrm>
        </p:spPr>
      </p:pic>
      <p:sp>
        <p:nvSpPr>
          <p:cNvPr id="144390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Инсталација програма</a:t>
            </a:r>
          </a:p>
        </p:txBody>
      </p:sp>
      <p:sp>
        <p:nvSpPr>
          <p:cNvPr id="145411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4541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0654991-B2D2-458D-B5CB-29CD864A915E}" type="slidenum">
              <a:rPr lang="en-US" smtClean="0"/>
              <a:pPr/>
              <a:t>35</a:t>
            </a:fld>
            <a:endParaRPr lang="en-US" smtClean="0"/>
          </a:p>
        </p:txBody>
      </p:sp>
      <p:pic>
        <p:nvPicPr>
          <p:cNvPr id="145413" name="Content Placeholder 5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98675" y="1539875"/>
            <a:ext cx="5160963" cy="4752975"/>
          </a:xfrm>
        </p:spPr>
      </p:pic>
      <p:sp>
        <p:nvSpPr>
          <p:cNvPr id="145414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Инсталација програма</a:t>
            </a:r>
          </a:p>
        </p:txBody>
      </p:sp>
      <p:sp>
        <p:nvSpPr>
          <p:cNvPr id="146435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4643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DA458B0-82AA-4FBF-B4AC-D4B2CE3F6B69}" type="slidenum">
              <a:rPr lang="en-US" smtClean="0"/>
              <a:pPr/>
              <a:t>36</a:t>
            </a:fld>
            <a:endParaRPr lang="en-US" smtClean="0"/>
          </a:p>
        </p:txBody>
      </p:sp>
      <p:pic>
        <p:nvPicPr>
          <p:cNvPr id="146437" name="Content Placeholder 5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87513" y="1428750"/>
            <a:ext cx="6048375" cy="4897438"/>
          </a:xfrm>
        </p:spPr>
      </p:pic>
      <p:sp>
        <p:nvSpPr>
          <p:cNvPr id="146438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Одабир опција инсталације</a:t>
            </a:r>
          </a:p>
        </p:txBody>
      </p:sp>
      <p:sp>
        <p:nvSpPr>
          <p:cNvPr id="147459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4746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B4FDBA0-2429-43D7-965F-7762015EA628}" type="slidenum">
              <a:rPr lang="en-US" smtClean="0"/>
              <a:pPr/>
              <a:t>37</a:t>
            </a:fld>
            <a:endParaRPr lang="en-US" smtClean="0"/>
          </a:p>
        </p:txBody>
      </p:sp>
      <p:pic>
        <p:nvPicPr>
          <p:cNvPr id="147461" name="Content Placeholder 5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32025" y="1649413"/>
            <a:ext cx="4848225" cy="4608512"/>
          </a:xfrm>
        </p:spPr>
      </p:pic>
      <p:sp>
        <p:nvSpPr>
          <p:cNvPr id="147462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sr-Cyrl-RS" smtClean="0"/>
              <a:t>Одабир локације фајла који се инсталира</a:t>
            </a:r>
            <a:endParaRPr lang="en-US"/>
          </a:p>
        </p:txBody>
      </p:sp>
      <p:sp>
        <p:nvSpPr>
          <p:cNvPr id="148483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4848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778BB42-CA13-4279-84F4-AE4722FA4E58}" type="slidenum">
              <a:rPr lang="en-US" smtClean="0"/>
              <a:pPr/>
              <a:t>38</a:t>
            </a:fld>
            <a:endParaRPr lang="en-US" smtClean="0"/>
          </a:p>
        </p:txBody>
      </p:sp>
      <p:pic>
        <p:nvPicPr>
          <p:cNvPr id="148485" name="Content Placeholder 5" descr="sf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1685925"/>
            <a:ext cx="8218488" cy="4243388"/>
          </a:xfrm>
        </p:spPr>
      </p:pic>
      <p:sp>
        <p:nvSpPr>
          <p:cNvPr id="148486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Ток инсталације</a:t>
            </a:r>
          </a:p>
        </p:txBody>
      </p:sp>
      <p:sp>
        <p:nvSpPr>
          <p:cNvPr id="149507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4950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B00F137-ABE2-434A-933D-2C250CDEB2E9}" type="slidenum">
              <a:rPr lang="en-US" smtClean="0"/>
              <a:pPr/>
              <a:t>39</a:t>
            </a:fld>
            <a:endParaRPr lang="en-US" smtClean="0"/>
          </a:p>
        </p:txBody>
      </p:sp>
      <p:pic>
        <p:nvPicPr>
          <p:cNvPr id="6" name="Content Placeholder 5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9538" y="1471613"/>
            <a:ext cx="4848225" cy="3790950"/>
          </a:xfrm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4075" y="2420938"/>
            <a:ext cx="4845050" cy="334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71950" y="2852738"/>
            <a:ext cx="4845050" cy="343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9512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sr-Cyrl-RS"/>
              <a:t>Системски захтеви за инсталирање </a:t>
            </a:r>
            <a:endParaRPr lang="en-US"/>
          </a:p>
        </p:txBody>
      </p:sp>
      <p:sp>
        <p:nvSpPr>
          <p:cNvPr id="1167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en-US" sz="2800" smtClean="0"/>
              <a:t>1 гигахерц (GHz) или бржи 32-битни (x86) или 64-битни (x64) процесор</a:t>
            </a:r>
          </a:p>
          <a:p>
            <a:pPr algn="just" eaLnBrk="1" hangingPunct="1"/>
            <a:r>
              <a:rPr lang="en-US" sz="2800" smtClean="0"/>
              <a:t>1 гигабајт (GB) RAM-a (32-битни) или 2 GB RAM-a (64-битни)</a:t>
            </a:r>
          </a:p>
          <a:p>
            <a:pPr algn="just" eaLnBrk="1" hangingPunct="1"/>
            <a:r>
              <a:rPr lang="en-US" sz="2800" smtClean="0"/>
              <a:t>16 GB (32-битни) или 20 GB (64-битни) доступног простора на хард диску</a:t>
            </a:r>
          </a:p>
          <a:p>
            <a:pPr algn="just" eaLnBrk="1" hangingPunct="1"/>
            <a:r>
              <a:rPr lang="en-US" sz="2800" smtClean="0"/>
              <a:t>DirectX 9 уређај за графику са управљачким програмом WDDM 1.0 или новијим</a:t>
            </a:r>
          </a:p>
        </p:txBody>
      </p:sp>
      <p:sp>
        <p:nvSpPr>
          <p:cNvPr id="11674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BCAEA26-973A-4CB3-AB50-8F0141AABBF9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16741" name="Footer Placeholder 6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1674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Инсталирана апликација</a:t>
            </a:r>
            <a:endParaRPr lang="en-US" smtClean="0"/>
          </a:p>
        </p:txBody>
      </p:sp>
      <p:sp>
        <p:nvSpPr>
          <p:cNvPr id="149507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4950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B00F137-ABE2-434A-933D-2C250CDEB2E9}" type="slidenum">
              <a:rPr lang="en-US" smtClean="0"/>
              <a:pPr/>
              <a:t>40</a:t>
            </a:fld>
            <a:endParaRPr lang="en-US" smtClean="0"/>
          </a:p>
        </p:txBody>
      </p:sp>
      <p:sp>
        <p:nvSpPr>
          <p:cNvPr id="149512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Picture 9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6160" y="1537969"/>
            <a:ext cx="8045239" cy="4566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sr-Cyrl-RS" smtClean="0"/>
              <a:t>Уклањање програма - деинсталација</a:t>
            </a:r>
            <a:endParaRPr lang="en-US"/>
          </a:p>
        </p:txBody>
      </p:sp>
      <p:sp>
        <p:nvSpPr>
          <p:cNvPr id="150531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5053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65066D2-BEB2-48F9-9F8D-30FD97F80840}" type="slidenum">
              <a:rPr lang="en-US" smtClean="0"/>
              <a:pPr/>
              <a:t>41</a:t>
            </a:fld>
            <a:endParaRPr lang="en-US" smtClean="0"/>
          </a:p>
        </p:txBody>
      </p:sp>
      <p:pic>
        <p:nvPicPr>
          <p:cNvPr id="6" name="Content Placeholder 5" descr="dfzc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74650" y="1416050"/>
            <a:ext cx="2609850" cy="962025"/>
          </a:xfrm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7050" y="2378075"/>
            <a:ext cx="6246813" cy="282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8838" y="5173663"/>
            <a:ext cx="4445000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0536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Деинсталација програма</a:t>
            </a:r>
          </a:p>
        </p:txBody>
      </p:sp>
      <p:sp>
        <p:nvSpPr>
          <p:cNvPr id="151555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5155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218B8D5-A50A-4C34-B156-DE9E1F9CE9E8}" type="slidenum">
              <a:rPr lang="en-US" smtClean="0"/>
              <a:pPr/>
              <a:t>42</a:t>
            </a:fld>
            <a:endParaRPr lang="en-US" smtClean="0"/>
          </a:p>
        </p:txBody>
      </p:sp>
      <p:pic>
        <p:nvPicPr>
          <p:cNvPr id="151557" name="Content Placeholder 5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0825" y="1412875"/>
            <a:ext cx="4537075" cy="2016125"/>
          </a:xfrm>
        </p:spPr>
      </p:pic>
      <p:pic>
        <p:nvPicPr>
          <p:cNvPr id="15155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175" y="3860800"/>
            <a:ext cx="4470400" cy="174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1559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mtClean="0"/>
              <a:t>Употреба </a:t>
            </a:r>
            <a:r>
              <a:rPr lang="en-GB" smtClean="0"/>
              <a:t>опције „Print Screen“ </a:t>
            </a:r>
            <a:endParaRPr lang="en-US" smtClean="0"/>
          </a:p>
        </p:txBody>
      </p:sp>
      <p:sp>
        <p:nvSpPr>
          <p:cNvPr id="152579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5258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CAA10A2-2DE7-4890-8F82-ED829E421ABF}" type="slidenum">
              <a:rPr lang="en-US" smtClean="0"/>
              <a:pPr/>
              <a:t>43</a:t>
            </a:fld>
            <a:endParaRPr lang="en-US" smtClean="0"/>
          </a:p>
        </p:txBody>
      </p:sp>
      <p:sp>
        <p:nvSpPr>
          <p:cNvPr id="152582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smtClean="0"/>
              <a:t>Print Screen</a:t>
            </a:r>
            <a:r>
              <a:rPr lang="en-GB" smtClean="0"/>
              <a:t> или </a:t>
            </a:r>
            <a:r>
              <a:rPr lang="en-GB" b="1" smtClean="0"/>
              <a:t>PrtScr</a:t>
            </a:r>
            <a:endParaRPr lang="sr-Latn-RS" b="1" smtClean="0"/>
          </a:p>
          <a:p>
            <a:pPr lvl="1"/>
            <a:r>
              <a:rPr lang="sr-Cyrl-RS" smtClean="0"/>
              <a:t>снима тренутни садржај екрана у </a:t>
            </a:r>
            <a:r>
              <a:rPr lang="en-US" smtClean="0"/>
              <a:t>Clipboard</a:t>
            </a:r>
            <a:endParaRPr lang="sr-Latn-RS" smtClean="0"/>
          </a:p>
          <a:p>
            <a:r>
              <a:rPr lang="sr-Latn-CS" b="1" smtClean="0"/>
              <a:t>Alt+Print Screen </a:t>
            </a:r>
            <a:endParaRPr lang="sr-Cyrl-RS" b="1" smtClean="0"/>
          </a:p>
          <a:p>
            <a:pPr lvl="1"/>
            <a:r>
              <a:rPr lang="sr-Cyrl-RS" smtClean="0"/>
              <a:t>а</a:t>
            </a:r>
            <a:r>
              <a:rPr lang="sr-Latn-CS" smtClean="0"/>
              <a:t>ко желите да снимите само активни прозор</a:t>
            </a:r>
            <a:endParaRPr lang="sr-Cyrl-RS" smtClean="0"/>
          </a:p>
          <a:p>
            <a:pPr lvl="1"/>
            <a:endParaRPr lang="en-US" smtClean="0"/>
          </a:p>
          <a:p>
            <a:endParaRPr lang="en-US"/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Функција помоћи</a:t>
            </a:r>
          </a:p>
        </p:txBody>
      </p:sp>
      <p:sp>
        <p:nvSpPr>
          <p:cNvPr id="152579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5258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CAA10A2-2DE7-4890-8F82-ED829E421ABF}" type="slidenum">
              <a:rPr lang="en-US" smtClean="0"/>
              <a:pPr/>
              <a:t>44</a:t>
            </a:fld>
            <a:endParaRPr lang="en-US" smtClean="0"/>
          </a:p>
        </p:txBody>
      </p:sp>
      <p:pic>
        <p:nvPicPr>
          <p:cNvPr id="152581" name="Content Placeholder 5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51050" y="1600200"/>
            <a:ext cx="4824413" cy="4525963"/>
          </a:xfrm>
        </p:spPr>
      </p:pic>
      <p:sp>
        <p:nvSpPr>
          <p:cNvPr id="152582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Претрага прозора за помоћ</a:t>
            </a:r>
          </a:p>
        </p:txBody>
      </p:sp>
      <p:sp>
        <p:nvSpPr>
          <p:cNvPr id="153603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5360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CDB6ED3-3178-4325-B558-9E509930DFAE}" type="slidenum">
              <a:rPr lang="en-US" smtClean="0"/>
              <a:pPr/>
              <a:t>45</a:t>
            </a:fld>
            <a:endParaRPr lang="en-US" smtClean="0"/>
          </a:p>
        </p:txBody>
      </p:sp>
      <p:pic>
        <p:nvPicPr>
          <p:cNvPr id="153605" name="Content Placeholder 5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87575" y="1349375"/>
            <a:ext cx="4752975" cy="5040313"/>
          </a:xfrm>
        </p:spPr>
      </p:pic>
      <p:sp>
        <p:nvSpPr>
          <p:cNvPr id="153606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Претрага прозора за помоћ</a:t>
            </a:r>
          </a:p>
        </p:txBody>
      </p:sp>
      <p:sp>
        <p:nvSpPr>
          <p:cNvPr id="153603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5360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CDB6ED3-3178-4325-B558-9E509930DFAE}" type="slidenum">
              <a:rPr lang="en-US" smtClean="0"/>
              <a:pPr/>
              <a:t>46</a:t>
            </a:fld>
            <a:endParaRPr lang="en-US" smtClean="0"/>
          </a:p>
        </p:txBody>
      </p:sp>
      <p:sp>
        <p:nvSpPr>
          <p:cNvPr id="153606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81858" y="1405467"/>
            <a:ext cx="3690725" cy="4986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Иконице</a:t>
            </a:r>
          </a:p>
        </p:txBody>
      </p:sp>
      <p:sp>
        <p:nvSpPr>
          <p:cNvPr id="154627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5462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CDF899-2CC3-45BE-9A83-A034AF40C020}" type="slidenum">
              <a:rPr lang="en-US" smtClean="0"/>
              <a:pPr/>
              <a:t>47</a:t>
            </a:fld>
            <a:endParaRPr lang="en-US" smtClean="0"/>
          </a:p>
        </p:txBody>
      </p:sp>
      <p:pic>
        <p:nvPicPr>
          <p:cNvPr id="154629" name="Content Placeholder 5" descr="dfg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55650" y="1628775"/>
            <a:ext cx="2592388" cy="1152525"/>
          </a:xfrm>
        </p:spPr>
      </p:pic>
      <p:pic>
        <p:nvPicPr>
          <p:cNvPr id="154630" name="Picture 6" descr="fgfdgf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375" y="2636838"/>
            <a:ext cx="1246188" cy="11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631" name="Picture 7" descr="fgf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725" y="3644900"/>
            <a:ext cx="1697038" cy="106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632" name="Picture 8" descr="fdg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0288" y="5013325"/>
            <a:ext cx="896937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4633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Креирање пречица на десктопу</a:t>
            </a:r>
          </a:p>
        </p:txBody>
      </p:sp>
      <p:sp>
        <p:nvSpPr>
          <p:cNvPr id="155651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5565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B77CCB6-4021-42CB-AC61-E198C244A465}" type="slidenum">
              <a:rPr lang="en-US" smtClean="0"/>
              <a:pPr/>
              <a:t>48</a:t>
            </a:fld>
            <a:endParaRPr lang="en-US" smtClean="0"/>
          </a:p>
        </p:txBody>
      </p:sp>
      <p:pic>
        <p:nvPicPr>
          <p:cNvPr id="155653" name="Content Placeholder 5" descr="sfsg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6413" y="1362075"/>
            <a:ext cx="7791450" cy="5013325"/>
          </a:xfrm>
        </p:spPr>
      </p:pic>
      <p:sp>
        <p:nvSpPr>
          <p:cNvPr id="155654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Основни елементи прозора</a:t>
            </a:r>
          </a:p>
        </p:txBody>
      </p:sp>
      <p:sp>
        <p:nvSpPr>
          <p:cNvPr id="156675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5667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38C90DF-F795-4F3F-9FA6-4123DB5C3525}" type="slidenum">
              <a:rPr lang="en-US" smtClean="0"/>
              <a:pPr/>
              <a:t>49</a:t>
            </a:fld>
            <a:endParaRPr lang="en-US" smtClean="0"/>
          </a:p>
        </p:txBody>
      </p:sp>
      <p:sp>
        <p:nvSpPr>
          <p:cNvPr id="156678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Description: dfsf.png"/>
          <p:cNvPicPr/>
          <p:nvPr/>
        </p:nvPicPr>
        <p:blipFill>
          <a:blip r:embed="rId2" cstate="print"/>
          <a:srcRect b="5351"/>
          <a:stretch>
            <a:fillRect/>
          </a:stretch>
        </p:blipFill>
        <p:spPr bwMode="auto">
          <a:xfrm>
            <a:off x="312340" y="1361277"/>
            <a:ext cx="8433730" cy="5014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Предности Windows-а 7</a:t>
            </a:r>
          </a:p>
        </p:txBody>
      </p:sp>
      <p:sp>
        <p:nvSpPr>
          <p:cNvPr id="1177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Директно нарезивање фајлова на дискове без инсталације посебног софтвера</a:t>
            </a:r>
          </a:p>
          <a:p>
            <a:pPr eaLnBrk="1" hangingPunct="1"/>
            <a:r>
              <a:rPr lang="en-US" smtClean="0"/>
              <a:t>Индексирање података које доприноси брзој претрази</a:t>
            </a:r>
          </a:p>
          <a:p>
            <a:pPr eaLnBrk="1" hangingPunct="1"/>
            <a:r>
              <a:rPr lang="en-US" smtClean="0"/>
              <a:t>Палета послова која омогућава брзо кретање кроз више прозора</a:t>
            </a:r>
          </a:p>
        </p:txBody>
      </p:sp>
      <p:sp>
        <p:nvSpPr>
          <p:cNvPr id="11776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FBA3ED9-8C62-498F-806E-ADD063D00325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117765" name="Footer Placeholder 6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1776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Уређаји за чување датотека</a:t>
            </a:r>
          </a:p>
        </p:txBody>
      </p:sp>
      <p:sp>
        <p:nvSpPr>
          <p:cNvPr id="157699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5770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67E171E-012A-47AC-8A35-BF5DD379599F}" type="slidenum">
              <a:rPr lang="en-US" smtClean="0"/>
              <a:pPr/>
              <a:t>50</a:t>
            </a:fld>
            <a:endParaRPr lang="en-US" smtClean="0"/>
          </a:p>
        </p:txBody>
      </p:sp>
      <p:pic>
        <p:nvPicPr>
          <p:cNvPr id="157701" name="Content Placeholder 5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9275" y="1600200"/>
            <a:ext cx="8045450" cy="4525963"/>
          </a:xfrm>
        </p:spPr>
      </p:pic>
      <p:sp>
        <p:nvSpPr>
          <p:cNvPr id="157702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sr-Cyrl-RS" smtClean="0"/>
              <a:t>Подаци о слободном простору на партицији</a:t>
            </a:r>
            <a:endParaRPr lang="en-US"/>
          </a:p>
        </p:txBody>
      </p:sp>
      <p:sp>
        <p:nvSpPr>
          <p:cNvPr id="158723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5872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1CEF1C1-4C4D-4B65-BC89-81B7A9C9280E}" type="slidenum">
              <a:rPr lang="en-US" smtClean="0"/>
              <a:pPr/>
              <a:t>51</a:t>
            </a:fld>
            <a:endParaRPr lang="en-US" smtClean="0"/>
          </a:p>
        </p:txBody>
      </p:sp>
      <p:pic>
        <p:nvPicPr>
          <p:cNvPr id="158725" name="Content Placeholder 5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339975" y="1412875"/>
            <a:ext cx="4464050" cy="4824413"/>
          </a:xfrm>
        </p:spPr>
      </p:pic>
      <p:sp>
        <p:nvSpPr>
          <p:cNvPr id="158726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1268413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sr-Cyrl-RS" smtClean="0"/>
              <a:t>Подешавање приказа датотека - детаљи</a:t>
            </a:r>
            <a:endParaRPr lang="en-US"/>
          </a:p>
        </p:txBody>
      </p:sp>
      <p:sp>
        <p:nvSpPr>
          <p:cNvPr id="159747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5974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FF31766-2E02-4B77-A843-973A557D0A30}" type="slidenum">
              <a:rPr lang="en-US" smtClean="0"/>
              <a:pPr/>
              <a:t>52</a:t>
            </a:fld>
            <a:endParaRPr lang="en-US" smtClean="0"/>
          </a:p>
        </p:txBody>
      </p:sp>
      <p:pic>
        <p:nvPicPr>
          <p:cNvPr id="159749" name="Content Placeholder 5" descr="0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1622" y="1579030"/>
            <a:ext cx="8642350" cy="4824413"/>
          </a:xfrm>
        </p:spPr>
      </p:pic>
      <p:sp>
        <p:nvSpPr>
          <p:cNvPr id="159750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  <p:pic>
        <p:nvPicPr>
          <p:cNvPr id="7" name="Picture 6" descr="Description: 0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6667" y="1308735"/>
            <a:ext cx="1046904" cy="48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Preview Pane</a:t>
            </a:r>
          </a:p>
        </p:txBody>
      </p:sp>
      <p:sp>
        <p:nvSpPr>
          <p:cNvPr id="160771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6077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F581D37-F595-4AF7-ABC9-F18174FFDB95}" type="slidenum">
              <a:rPr lang="en-US" smtClean="0"/>
              <a:pPr/>
              <a:t>53</a:t>
            </a:fld>
            <a:endParaRPr lang="en-US" smtClean="0"/>
          </a:p>
        </p:txBody>
      </p:sp>
      <p:pic>
        <p:nvPicPr>
          <p:cNvPr id="160773" name="Content Placeholder 5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6413" y="1600200"/>
            <a:ext cx="8131175" cy="4525963"/>
          </a:xfrm>
        </p:spPr>
      </p:pic>
      <p:sp>
        <p:nvSpPr>
          <p:cNvPr id="160774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Атрибути фолдера</a:t>
            </a:r>
          </a:p>
        </p:txBody>
      </p:sp>
      <p:sp>
        <p:nvSpPr>
          <p:cNvPr id="161795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6179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CABA6E2-8D8E-4C2E-8909-941869937E0F}" type="slidenum">
              <a:rPr lang="en-US" smtClean="0"/>
              <a:pPr/>
              <a:t>54</a:t>
            </a:fld>
            <a:endParaRPr lang="en-US" smtClean="0"/>
          </a:p>
        </p:txBody>
      </p:sp>
      <p:pic>
        <p:nvPicPr>
          <p:cNvPr id="161797" name="Content Placeholder 5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95513" y="1395413"/>
            <a:ext cx="4824412" cy="4968875"/>
          </a:xfrm>
        </p:spPr>
      </p:pic>
      <p:sp>
        <p:nvSpPr>
          <p:cNvPr id="161798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sr-Cyrl-CS" smtClean="0"/>
              <a:t/>
            </a:r>
            <a:br>
              <a:rPr lang="sr-Cyrl-CS" smtClean="0"/>
            </a:br>
            <a:r>
              <a:rPr lang="sr-Cyrl-CS" smtClean="0"/>
              <a:t>Укључивање </a:t>
            </a:r>
            <a:r>
              <a:rPr lang="sr-Cyrl-CS"/>
              <a:t>рачунара</a:t>
            </a:r>
            <a:r>
              <a:rPr lang="en-US"/>
              <a:t/>
            </a:r>
            <a:br>
              <a:rPr lang="en-US"/>
            </a:br>
            <a:endParaRPr lang="en-US"/>
          </a:p>
        </p:txBody>
      </p:sp>
      <p:sp>
        <p:nvSpPr>
          <p:cNvPr id="118787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1878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DE935D6-D368-4924-9C35-85A294ABE145}" type="slidenum">
              <a:rPr lang="en-US" smtClean="0"/>
              <a:pPr/>
              <a:t>6</a:t>
            </a:fld>
            <a:endParaRPr lang="en-US" smtClean="0"/>
          </a:p>
        </p:txBody>
      </p:sp>
      <p:pic>
        <p:nvPicPr>
          <p:cNvPr id="118789" name="Content Placeholder 5" descr="https://encrypted-tbn3.gstatic.com/images?q=tbn:ANd9GcRvKCRQg8Qhf_P8HYSje8SMrEKKrrXN2J8emyygMYK9O-in1v3J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188" y="1773238"/>
            <a:ext cx="7921625" cy="4176712"/>
          </a:xfrm>
        </p:spPr>
      </p:pic>
      <p:sp>
        <p:nvSpPr>
          <p:cNvPr id="118790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sr-Cyrl-RS" smtClean="0"/>
              <a:t/>
            </a:r>
            <a:br>
              <a:rPr lang="sr-Cyrl-RS" smtClean="0"/>
            </a:br>
            <a:r>
              <a:rPr lang="en-US" err="1" smtClean="0"/>
              <a:t>Покретање</a:t>
            </a:r>
            <a:r>
              <a:rPr lang="en-US" smtClean="0"/>
              <a:t> </a:t>
            </a:r>
            <a:r>
              <a:rPr lang="en-US" err="1"/>
              <a:t>апликације</a:t>
            </a:r>
            <a:r>
              <a:rPr lang="en-US"/>
              <a:t> </a:t>
            </a:r>
            <a:br>
              <a:rPr lang="en-US"/>
            </a:br>
            <a:endParaRPr lang="en-US"/>
          </a:p>
        </p:txBody>
      </p:sp>
      <p:sp>
        <p:nvSpPr>
          <p:cNvPr id="119811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1981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915845C-FF91-4BEA-822E-A75253671882}" type="slidenum">
              <a:rPr lang="en-US" smtClean="0"/>
              <a:pPr/>
              <a:t>7</a:t>
            </a:fld>
            <a:endParaRPr lang="en-US" smtClean="0"/>
          </a:p>
        </p:txBody>
      </p:sp>
      <p:pic>
        <p:nvPicPr>
          <p:cNvPr id="119813" name="Content Placeholder 5" descr="Untitled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51050" y="1468438"/>
            <a:ext cx="5113338" cy="4760912"/>
          </a:xfrm>
        </p:spPr>
      </p:pic>
      <p:sp>
        <p:nvSpPr>
          <p:cNvPr id="119814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sr-Cyrl-RS" smtClean="0"/>
              <a:t/>
            </a:r>
            <a:br>
              <a:rPr lang="sr-Cyrl-RS" smtClean="0"/>
            </a:br>
            <a:r>
              <a:rPr lang="en-US" err="1" smtClean="0"/>
              <a:t>Покретање</a:t>
            </a:r>
            <a:r>
              <a:rPr lang="en-US" smtClean="0"/>
              <a:t> </a:t>
            </a:r>
            <a:r>
              <a:rPr lang="en-US" err="1" smtClean="0"/>
              <a:t>апликације</a:t>
            </a:r>
            <a:r>
              <a:rPr lang="en-US" smtClean="0"/>
              <a:t> </a:t>
            </a:r>
            <a:br>
              <a:rPr lang="en-US" smtClean="0"/>
            </a:br>
            <a:endParaRPr lang="en-US"/>
          </a:p>
        </p:txBody>
      </p:sp>
      <p:sp>
        <p:nvSpPr>
          <p:cNvPr id="120835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2083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7802EFE-5709-4A33-88BF-A5345D5D5926}" type="slidenum">
              <a:rPr lang="en-US" smtClean="0"/>
              <a:pPr/>
              <a:t>8</a:t>
            </a:fld>
            <a:endParaRPr lang="en-US" smtClean="0"/>
          </a:p>
        </p:txBody>
      </p:sp>
      <p:pic>
        <p:nvPicPr>
          <p:cNvPr id="120837" name="Content Placeholder 5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9263" y="1522413"/>
            <a:ext cx="8229600" cy="4643437"/>
          </a:xfrm>
        </p:spPr>
      </p:pic>
      <p:sp>
        <p:nvSpPr>
          <p:cNvPr id="120838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sr-Cyrl-CS" smtClean="0"/>
              <a:t/>
            </a:r>
            <a:br>
              <a:rPr lang="sr-Cyrl-CS" smtClean="0"/>
            </a:br>
            <a:r>
              <a:rPr lang="sr-Cyrl-CS" smtClean="0"/>
              <a:t>Затварање </a:t>
            </a:r>
            <a:r>
              <a:rPr lang="sr-Cyrl-CS"/>
              <a:t>апликације</a:t>
            </a:r>
            <a:r>
              <a:rPr lang="en-US"/>
              <a:t/>
            </a:r>
            <a:br>
              <a:rPr lang="en-US"/>
            </a:br>
            <a:endParaRPr lang="en-US"/>
          </a:p>
        </p:txBody>
      </p:sp>
      <p:sp>
        <p:nvSpPr>
          <p:cNvPr id="121859" name="Footer Placeholder 3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Базичне вештине у информатици</a:t>
            </a:r>
            <a:endParaRPr lang="en-US" smtClean="0"/>
          </a:p>
        </p:txBody>
      </p:sp>
      <p:sp>
        <p:nvSpPr>
          <p:cNvPr id="12186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F4874BB-1B48-4AF2-8D3E-3F318363A7B0}" type="slidenum">
              <a:rPr lang="en-US" smtClean="0"/>
              <a:pPr/>
              <a:t>9</a:t>
            </a:fld>
            <a:endParaRPr lang="en-US" smtClean="0"/>
          </a:p>
        </p:txBody>
      </p:sp>
      <p:pic>
        <p:nvPicPr>
          <p:cNvPr id="121861" name="Content Placeholder 5" descr="1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68538" y="1557338"/>
            <a:ext cx="4824412" cy="4248150"/>
          </a:xfrm>
        </p:spPr>
      </p:pic>
      <p:sp>
        <p:nvSpPr>
          <p:cNvPr id="121862" name="Date Placeholder 2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3 © Факултет медицинских наука Универзитета у Крагујевцу</a:t>
            </a:r>
            <a:endParaRPr lang="en-US" smtClean="0"/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FIT slajd predavanja">
  <a:themeElements>
    <a:clrScheme name="FIT slajd predavanj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IT slajd predavanj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T slajd predavanj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FIT slajd predavanja</Template>
  <TotalTime>115</TotalTime>
  <Words>1173</Words>
  <Application>Microsoft Office PowerPoint</Application>
  <PresentationFormat>On-screen Show (4:3)</PresentationFormat>
  <Paragraphs>244</Paragraphs>
  <Slides>54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5" baseType="lpstr">
      <vt:lpstr>FIT slajd predavanja</vt:lpstr>
      <vt:lpstr>      WINDOWS 7</vt:lpstr>
      <vt:lpstr>Windows 7</vt:lpstr>
      <vt:lpstr>Издања Windows-а 7</vt:lpstr>
      <vt:lpstr>Системски захтеви за инсталирање </vt:lpstr>
      <vt:lpstr>Предности Windows-а 7</vt:lpstr>
      <vt:lpstr> Укључивање рачунара </vt:lpstr>
      <vt:lpstr> Покретање апликације  </vt:lpstr>
      <vt:lpstr> Покретање апликације  </vt:lpstr>
      <vt:lpstr> Затварање апликације </vt:lpstr>
      <vt:lpstr>Искључивање рачунара</vt:lpstr>
      <vt:lpstr>Искључивање рачунара: Alt+F4 </vt:lpstr>
      <vt:lpstr>Затварање апликације која не реагује</vt:lpstr>
      <vt:lpstr>Затварање апликације која не реагује</vt:lpstr>
      <vt:lpstr>Затварање апликације која не реагује</vt:lpstr>
      <vt:lpstr>Control Panel</vt:lpstr>
      <vt:lpstr> Конфигурација рачунара</vt:lpstr>
      <vt:lpstr>Taskbar</vt:lpstr>
      <vt:lpstr>Подешавање датума и времена</vt:lpstr>
      <vt:lpstr>Подешавање датума и времена</vt:lpstr>
      <vt:lpstr>Подешавање звука</vt:lpstr>
      <vt:lpstr>Подешавање приказа екрана</vt:lpstr>
      <vt:lpstr>Подешавање резолуције екрана</vt:lpstr>
      <vt:lpstr>Gadgets</vt:lpstr>
      <vt:lpstr>Gadgets</vt:lpstr>
      <vt:lpstr>Персонализација - теме</vt:lpstr>
      <vt:lpstr>Персонализација – боје прозора</vt:lpstr>
      <vt:lpstr>Чувар екрана - Screen Saver </vt:lpstr>
      <vt:lpstr>Подешавање презентације слика као позадине екрана</vt:lpstr>
      <vt:lpstr>Одабир формата приказа датума и времена</vt:lpstr>
      <vt:lpstr>Подешавање мерних јединица</vt:lpstr>
      <vt:lpstr>      Подешавање језика</vt:lpstr>
      <vt:lpstr>Инсталација програма</vt:lpstr>
      <vt:lpstr>Инсталација програма</vt:lpstr>
      <vt:lpstr>Инсталација програма</vt:lpstr>
      <vt:lpstr>Инсталација програма</vt:lpstr>
      <vt:lpstr>Инсталација програма</vt:lpstr>
      <vt:lpstr>Одабир опција инсталације</vt:lpstr>
      <vt:lpstr>Одабир локације фајла који се инсталира</vt:lpstr>
      <vt:lpstr>Ток инсталације</vt:lpstr>
      <vt:lpstr>Инсталирана апликација</vt:lpstr>
      <vt:lpstr>Уклањање програма - деинсталација</vt:lpstr>
      <vt:lpstr>Деинсталација програма</vt:lpstr>
      <vt:lpstr>Употреба опције „Print Screen“ </vt:lpstr>
      <vt:lpstr>Функција помоћи</vt:lpstr>
      <vt:lpstr>Претрага прозора за помоћ</vt:lpstr>
      <vt:lpstr>Претрага прозора за помоћ</vt:lpstr>
      <vt:lpstr>Иконице</vt:lpstr>
      <vt:lpstr>Креирање пречица на десктопу</vt:lpstr>
      <vt:lpstr>Основни елементи прозора</vt:lpstr>
      <vt:lpstr>Уређаји за чување датотека</vt:lpstr>
      <vt:lpstr>Подаци о слободном простору на партицији</vt:lpstr>
      <vt:lpstr>Подешавање приказа датотека - детаљи</vt:lpstr>
      <vt:lpstr>Preview Pane</vt:lpstr>
      <vt:lpstr>Атрибути фолдера</vt:lpstr>
    </vt:vector>
  </TitlesOfParts>
  <Company>MFK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NAZIV PREDAVANJA</dc:title>
  <dc:creator>ds</dc:creator>
  <cp:lastModifiedBy>user</cp:lastModifiedBy>
  <cp:revision>160</cp:revision>
  <dcterms:created xsi:type="dcterms:W3CDTF">2006-09-26T20:52:51Z</dcterms:created>
  <dcterms:modified xsi:type="dcterms:W3CDTF">2018-10-30T13:05:03Z</dcterms:modified>
</cp:coreProperties>
</file>